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9" r:id="rId13"/>
    <p:sldId id="264" r:id="rId14"/>
    <p:sldId id="272" r:id="rId15"/>
    <p:sldId id="270" r:id="rId16"/>
    <p:sldId id="263" r:id="rId17"/>
    <p:sldId id="271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7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0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2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6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1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8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7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1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3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4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146E5-42A7-4C49-BFE6-CA463CC17A8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C0D2-0789-42DE-9F9F-FE8AE3CC3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2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639051" y="1724891"/>
            <a:ext cx="1342034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로</a:t>
            </a:r>
            <a:endParaRPr lang="en-US" altLang="ko-KR" sz="9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15807" y="2963814"/>
            <a:ext cx="135485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새</a:t>
            </a:r>
            <a:endParaRPr lang="en-US" altLang="ko-KR" sz="9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75919" y="4202737"/>
            <a:ext cx="124264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김</a:t>
            </a:r>
            <a:endParaRPr lang="en-US" altLang="ko-KR" sz="9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02182" y="485968"/>
            <a:ext cx="139172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15291" y="4095828"/>
            <a:ext cx="2398413" cy="243143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서울 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2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반 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5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조</a:t>
            </a:r>
            <a:endParaRPr lang="en-US" altLang="ko-KR" sz="32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FE </a:t>
            </a:r>
            <a:r>
              <a:rPr lang="ko-KR" altLang="en-US" sz="2400" dirty="0" err="1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양찬우</a:t>
            </a:r>
            <a:endParaRPr lang="en-US" altLang="ko-KR" sz="24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FE </a:t>
            </a:r>
            <a:r>
              <a:rPr lang="ko-KR" altLang="en-US" sz="2400" dirty="0" err="1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최솔지</a:t>
            </a:r>
            <a:endParaRPr lang="en-US" altLang="ko-KR" sz="24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FE </a:t>
            </a:r>
            <a:r>
              <a:rPr lang="ko-KR" altLang="en-US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김건호</a:t>
            </a:r>
            <a:endParaRPr lang="en-US" altLang="ko-KR" sz="24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FE </a:t>
            </a:r>
            <a:r>
              <a:rPr lang="ko-KR" altLang="en-US" sz="2400" dirty="0" err="1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김신재</a:t>
            </a:r>
            <a:endParaRPr lang="en-US" altLang="ko-KR" sz="24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BE </a:t>
            </a:r>
            <a:r>
              <a:rPr lang="ko-KR" altLang="en-US" sz="2400" dirty="0" err="1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전경윤</a:t>
            </a:r>
            <a:endParaRPr lang="ko-KR" altLang="en-US" sz="2400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11096" y="3494851"/>
            <a:ext cx="2502608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2020.05.15</a:t>
            </a:r>
          </a:p>
          <a:p>
            <a:pPr algn="r"/>
            <a:r>
              <a:rPr lang="en-US" altLang="ko-KR" sz="20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SSFAY </a:t>
            </a:r>
            <a:r>
              <a:rPr lang="ko-KR" altLang="en-US" sz="20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심화 프로젝트</a:t>
            </a:r>
            <a:endParaRPr lang="ko-KR" altLang="en-US" sz="2000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9" y="136829"/>
            <a:ext cx="611552" cy="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74" y="200055"/>
            <a:ext cx="4068416" cy="5424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10" y="200055"/>
            <a:ext cx="4068417" cy="54245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40157" y="5846811"/>
            <a:ext cx="9793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00206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특별해진 사소한 장소들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에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대한 기억들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2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94865" y="3341186"/>
            <a:ext cx="11572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그 때의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 </a:t>
            </a:r>
            <a:endParaRPr lang="ko-KR" altLang="en-US" sz="40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4865" y="38644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그 곳의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 </a:t>
            </a:r>
            <a:endParaRPr lang="ko-KR" altLang="en-US" sz="40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4865" y="442997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그 날의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</a:t>
            </a:r>
            <a:endParaRPr lang="ko-KR" altLang="en-US" sz="40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82584" y="3569881"/>
            <a:ext cx="78165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내 감정을 기록하고 </a:t>
            </a:r>
            <a:endParaRPr lang="en-US" altLang="ko-KR" sz="4000" dirty="0" smtClean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보관해줄 수 있는 서비스를 만들자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!</a:t>
            </a:r>
            <a:endParaRPr lang="ko-KR" altLang="en-US" sz="40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27" y="2020665"/>
            <a:ext cx="118256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바위에 </a:t>
            </a:r>
            <a:r>
              <a:rPr lang="en-US" altLang="ko-KR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＂</a:t>
            </a:r>
            <a:r>
              <a:rPr lang="ko-KR" altLang="en-US" sz="4400" dirty="0" smtClean="0">
                <a:solidFill>
                  <a:srgbClr val="00206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우리가 이곳에 있었다</a:t>
            </a:r>
            <a:r>
              <a:rPr lang="en-US" altLang="ko-KR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＂</a:t>
            </a:r>
            <a:r>
              <a:rPr lang="ko-KR" altLang="en-US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라고</a:t>
            </a:r>
            <a:r>
              <a:rPr lang="ko-KR" altLang="en-US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새기듯이</a:t>
            </a:r>
            <a:r>
              <a:rPr lang="en-US" altLang="ko-KR" sz="4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 </a:t>
            </a:r>
            <a:endParaRPr lang="ko-KR" altLang="en-US" sz="44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1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751" y="1820141"/>
            <a:ext cx="1342034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로</a:t>
            </a:r>
            <a:endParaRPr lang="en-US" altLang="ko-KR" sz="9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507" y="3059064"/>
            <a:ext cx="135485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새</a:t>
            </a:r>
            <a:endParaRPr lang="en-US" altLang="ko-KR" sz="9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1619" y="4297987"/>
            <a:ext cx="124264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김</a:t>
            </a:r>
            <a:endParaRPr lang="en-US" altLang="ko-KR" sz="9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7882" y="581218"/>
            <a:ext cx="139172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241143" y="2882105"/>
            <a:ext cx="65" cy="3539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617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95511" y="0"/>
            <a:ext cx="753291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00000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1.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00000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무늬나 글자 따위를 또렷하고 정교하게 파서 새기다.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자신의 이름을 바위에 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아로새기다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00000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2.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00000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마음속에 또렷이 기억하여 두다.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관객의 가슴속에 감명을 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아로새겨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 준 영화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74759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서비스 명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5511" y="38202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- 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개인화된 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사용자 경험 제공</a:t>
            </a:r>
          </a:p>
          <a:p>
            <a:r>
              <a:rPr lang="en-US" altLang="ko-KR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- 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특정 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시공간에 </a:t>
            </a:r>
            <a:r>
              <a:rPr lang="en-US" altLang="ko-KR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'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새기는</a:t>
            </a:r>
            <a:r>
              <a:rPr lang="en-US" altLang="ko-KR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' 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특별한 기억</a:t>
            </a:r>
            <a:endParaRPr lang="ko-KR" altLang="en-US" sz="28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7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6690" y="1239227"/>
            <a:ext cx="7556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특정한 </a:t>
            </a:r>
            <a:r>
              <a:rPr lang="ko-KR" altLang="en-US" sz="3600" dirty="0" smtClean="0">
                <a:solidFill>
                  <a:srgbClr val="C000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시공간</a:t>
            </a:r>
            <a:r>
              <a:rPr lang="ko-KR" altLang="en-US" sz="36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의 </a:t>
            </a:r>
            <a:r>
              <a:rPr lang="ko-KR" altLang="en-US" sz="3600" dirty="0" smtClean="0">
                <a:solidFill>
                  <a:srgbClr val="FFC0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기억</a:t>
            </a:r>
            <a:r>
              <a:rPr lang="ko-KR" altLang="en-US" sz="36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과 </a:t>
            </a:r>
            <a:r>
              <a:rPr lang="ko-KR" altLang="en-US" sz="3600" dirty="0" smtClean="0">
                <a:solidFill>
                  <a:srgbClr val="FFC0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감정</a:t>
            </a:r>
            <a:r>
              <a:rPr lang="ko-KR" altLang="en-US" sz="36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을 </a:t>
            </a:r>
            <a:endParaRPr lang="en-US" altLang="ko-KR" sz="36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r>
              <a:rPr lang="ko-KR" altLang="en-US" sz="3600" dirty="0" smtClean="0">
                <a:solidFill>
                  <a:srgbClr val="00206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저장</a:t>
            </a:r>
            <a:r>
              <a:rPr lang="en-US" altLang="ko-KR" sz="3600" dirty="0" smtClean="0">
                <a:solidFill>
                  <a:srgbClr val="00206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600" dirty="0" smtClean="0">
                <a:solidFill>
                  <a:srgbClr val="00206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보관</a:t>
            </a:r>
            <a:r>
              <a:rPr lang="en-US" altLang="ko-KR" sz="3600" dirty="0" smtClean="0">
                <a:solidFill>
                  <a:srgbClr val="00206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600" dirty="0" smtClean="0">
                <a:solidFill>
                  <a:srgbClr val="00206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열람</a:t>
            </a:r>
            <a:r>
              <a:rPr lang="ko-KR" altLang="en-US" sz="36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할 수 있는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6690" y="2563883"/>
            <a:ext cx="10442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C000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시공간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: GPS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기반 위치정보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(W3W)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+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날짜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/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시간 정보</a:t>
            </a:r>
            <a:endParaRPr lang="en-US" altLang="ko-KR" sz="3200" dirty="0" smtClean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6689" y="3398302"/>
            <a:ext cx="9609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기억과 감정</a:t>
            </a:r>
            <a:r>
              <a:rPr lang="en-US" altLang="ko-KR" sz="3200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: </a:t>
            </a:r>
            <a:r>
              <a:rPr lang="ko-KR" altLang="en-US" sz="3200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유저 입력 텍스트</a:t>
            </a:r>
            <a:r>
              <a:rPr lang="en-US" altLang="ko-KR" sz="3200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녹음</a:t>
            </a:r>
            <a:r>
              <a:rPr lang="en-US" altLang="ko-KR" sz="3200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이미지업로드</a:t>
            </a:r>
            <a:endParaRPr lang="en-US" altLang="ko-KR" sz="3200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9555" y="1363554"/>
            <a:ext cx="50962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디지털 기억 보관소</a:t>
            </a:r>
            <a:endParaRPr lang="ko-KR" altLang="en-US" sz="48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6689" y="4172156"/>
            <a:ext cx="8707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0070C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저장</a:t>
            </a:r>
            <a:r>
              <a:rPr lang="en-US" altLang="ko-KR" sz="3200" dirty="0" smtClean="0">
                <a:solidFill>
                  <a:srgbClr val="0070C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0070C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보관</a:t>
            </a:r>
            <a:r>
              <a:rPr lang="en-US" altLang="ko-KR" sz="3200" dirty="0" smtClean="0">
                <a:solidFill>
                  <a:srgbClr val="0070C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0070C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열람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: DB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저장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공유</a:t>
            </a:r>
            <a:r>
              <a:rPr lang="en-US" altLang="ko-KR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sz="3200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조회</a:t>
            </a:r>
            <a:endParaRPr lang="ko-KR" altLang="en-US" sz="3200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27963" y="5739089"/>
            <a:ext cx="6664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추가 기능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: 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타임캡슐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태그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로드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-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뷰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비공개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 N</a:t>
            </a:r>
            <a:r>
              <a:rPr lang="ko-KR" altLang="en-US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년 전 오늘</a:t>
            </a:r>
            <a:r>
              <a:rPr lang="en-US" altLang="ko-KR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r>
              <a:rPr lang="en-US" altLang="ko-KR" dirty="0" smtClean="0"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….    </a:t>
            </a:r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서비스 핵심기능설명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7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50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032" y="0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프로젝트 일정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9857" y="684439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13800" dirty="0" smtClean="0"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Q&amp;A</a:t>
            </a:r>
            <a:endParaRPr lang="ko-KR" altLang="en-US" sz="13800" dirty="0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at3words: Revolutionising Locations - Kick it Google Map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38" y="724018"/>
            <a:ext cx="4787486" cy="26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502" y="1311123"/>
            <a:ext cx="4060396" cy="40745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7675" y="4128418"/>
            <a:ext cx="6311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Ex) </a:t>
            </a:r>
            <a:r>
              <a:rPr lang="ko-KR" altLang="en-US" dirty="0" err="1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멀티캠퍼스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정문은 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＂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피망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/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망고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/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힘찬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”</a:t>
            </a:r>
          </a:p>
          <a:p>
            <a:r>
              <a:rPr lang="en-US" altLang="ko-KR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   -&gt; 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피망 망고 힘찬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….</a:t>
            </a:r>
          </a:p>
          <a:p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         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에 새기는 나의 포부와 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4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기에게 전하는 메시지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..</a:t>
            </a:r>
            <a:endParaRPr lang="ko-KR" altLang="en-US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1661" y="71200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질의응답 답변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7622463" y="1556254"/>
            <a:ext cx="1366594" cy="114662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8939213" y="2658527"/>
            <a:ext cx="126206" cy="161925"/>
          </a:xfrm>
          <a:custGeom>
            <a:avLst/>
            <a:gdLst>
              <a:gd name="connsiteX0" fmla="*/ 123825 w 126206"/>
              <a:gd name="connsiteY0" fmla="*/ 0 h 161925"/>
              <a:gd name="connsiteX1" fmla="*/ 0 w 126206"/>
              <a:gd name="connsiteY1" fmla="*/ 14287 h 161925"/>
              <a:gd name="connsiteX2" fmla="*/ 2381 w 126206"/>
              <a:gd name="connsiteY2" fmla="*/ 161925 h 161925"/>
              <a:gd name="connsiteX3" fmla="*/ 126206 w 126206"/>
              <a:gd name="connsiteY3" fmla="*/ 135731 h 161925"/>
              <a:gd name="connsiteX4" fmla="*/ 123825 w 126206"/>
              <a:gd name="connsiteY4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06" h="161925">
                <a:moveTo>
                  <a:pt x="123825" y="0"/>
                </a:moveTo>
                <a:lnTo>
                  <a:pt x="0" y="14287"/>
                </a:lnTo>
                <a:cubicBezTo>
                  <a:pt x="794" y="63500"/>
                  <a:pt x="1587" y="112712"/>
                  <a:pt x="2381" y="161925"/>
                </a:cubicBezTo>
                <a:lnTo>
                  <a:pt x="126206" y="135731"/>
                </a:lnTo>
                <a:cubicBezTo>
                  <a:pt x="125412" y="90487"/>
                  <a:pt x="124619" y="45244"/>
                  <a:pt x="123825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65522" y="998088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＂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피망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/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망고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/</a:t>
            </a:r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힘찬</a:t>
            </a:r>
            <a:r>
              <a:rPr lang="en-US" altLang="ko-KR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”</a:t>
            </a:r>
            <a:endParaRPr lang="en-US" altLang="ko-KR" dirty="0" smtClean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3222" y="3118162"/>
            <a:ext cx="7282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3 </a:t>
            </a:r>
            <a:r>
              <a:rPr lang="ko-KR" altLang="en-US" sz="2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미터의 해상도로 </a:t>
            </a:r>
            <a:r>
              <a:rPr lang="ko-KR" altLang="en-US" sz="24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위치를</a:t>
            </a:r>
            <a:r>
              <a:rPr lang="ko-KR" altLang="en-US" sz="2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전달하기위한 지오 코드 시스템</a:t>
            </a:r>
            <a:endParaRPr lang="en-US" altLang="ko-KR" sz="2000" dirty="0" smtClean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627" y="3475599"/>
            <a:ext cx="6946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rgbClr val="4D515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지리적 좌표를</a:t>
            </a:r>
            <a:r>
              <a:rPr lang="en-US" altLang="ko-KR" b="0" i="0" dirty="0" smtClean="0">
                <a:solidFill>
                  <a:srgbClr val="4D515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ko-KR" altLang="en-US" b="0" i="0" dirty="0" smtClean="0">
                <a:solidFill>
                  <a:srgbClr val="4D515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영구적으로 고정되는 </a:t>
            </a:r>
            <a:r>
              <a:rPr lang="ko-KR" altLang="en-US" b="0" i="0" dirty="0" smtClean="0">
                <a:solidFill>
                  <a:srgbClr val="4D515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세 개의 사전 단어로 </a:t>
            </a:r>
            <a:r>
              <a:rPr lang="ko-KR" altLang="en-US" b="0" i="0" dirty="0" err="1" smtClean="0">
                <a:solidFill>
                  <a:srgbClr val="4D5156"/>
                </a:solidFill>
                <a:effectLst/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인코딩</a:t>
            </a:r>
            <a:endParaRPr lang="en-US" altLang="ko-KR" b="0" i="0" dirty="0" smtClean="0">
              <a:solidFill>
                <a:srgbClr val="4D5156"/>
              </a:solidFill>
              <a:effectLst/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8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207" y="-396649"/>
            <a:ext cx="14439900" cy="7477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38" y="1066800"/>
            <a:ext cx="4321344" cy="21576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1545" y="3850718"/>
            <a:ext cx="1193525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타임캡슐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: </a:t>
            </a:r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정해진 시간 후에 공개되는 </a:t>
            </a:r>
            <a:r>
              <a:rPr lang="ko-KR" altLang="en-US" sz="4000" dirty="0" smtClean="0">
                <a:solidFill>
                  <a:srgbClr val="00206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새김</a:t>
            </a:r>
            <a:endParaRPr lang="en-US" altLang="ko-KR" sz="4000" dirty="0" smtClean="0">
              <a:solidFill>
                <a:srgbClr val="002060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206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	</a:t>
            </a:r>
            <a:r>
              <a:rPr lang="en-US" altLang="ko-KR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ex) 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친구들과 놀러 온 여수 밤바다</a:t>
            </a:r>
            <a:r>
              <a:rPr lang="en-US" altLang="ko-KR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 3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년 후의 서로에게 </a:t>
            </a:r>
            <a:r>
              <a:rPr lang="ko-KR" altLang="en-US" sz="2800" dirty="0" smtClean="0">
                <a:solidFill>
                  <a:srgbClr val="0070C0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새김</a:t>
            </a:r>
            <a:r>
              <a:rPr lang="ko-KR" altLang="en-US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을 남긴다</a:t>
            </a:r>
            <a:r>
              <a:rPr lang="en-US" altLang="ko-KR" sz="2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.</a:t>
            </a:r>
            <a:endParaRPr lang="ko-KR" altLang="en-US" sz="28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1661" y="71200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질의응답 답변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목차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06697" y="1278456"/>
            <a:ext cx="75232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- </a:t>
            </a:r>
            <a:r>
              <a:rPr lang="ko-KR" altLang="en-US" sz="4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아이디어 소개</a:t>
            </a:r>
            <a:endParaRPr lang="en-US" altLang="ko-KR" sz="4800" dirty="0" smtClean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r>
              <a:rPr lang="en-US" altLang="ko-K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- </a:t>
            </a:r>
            <a:r>
              <a:rPr lang="ko-KR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서비스 명 소개</a:t>
            </a:r>
            <a:endParaRPr lang="en-US" altLang="ko-KR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r>
              <a:rPr lang="en-US" altLang="ko-K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- </a:t>
            </a:r>
            <a:r>
              <a:rPr lang="ko-KR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서비스 핵심기능설명</a:t>
            </a:r>
            <a:endParaRPr lang="en-US" altLang="ko-K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r>
              <a:rPr lang="en-US" altLang="ko-KR" sz="4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- </a:t>
            </a:r>
            <a:r>
              <a:rPr lang="ko-KR" altLang="en-US" sz="48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프로젝트 일정 소개</a:t>
            </a:r>
            <a:endParaRPr lang="ko-KR" altLang="en-US" sz="4800" dirty="0" smtClean="0"/>
          </a:p>
          <a:p>
            <a:r>
              <a:rPr lang="en-US" altLang="ko-K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- Q&amp;A</a:t>
            </a:r>
            <a:endParaRPr lang="en-US" altLang="ko-KR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endParaRPr lang="ko-KR" altLang="en-US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endParaRPr lang="ko-KR" altLang="en-US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endParaRPr lang="ko-KR" altLang="en-US" sz="48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소소문구] 우리가 찾던 6공 다이어리, 하프 다이어리 시즌 II | 와디즈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 t="21127" r="24922" b="18700"/>
          <a:stretch/>
        </p:blipFill>
        <p:spPr bwMode="auto">
          <a:xfrm>
            <a:off x="388140" y="889682"/>
            <a:ext cx="5855883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gative-space-young-girl-photographer-daria-shevtsova-thumb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46" y="889682"/>
            <a:ext cx="5431535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192273" y="5059881"/>
            <a:ext cx="81035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우리는 왜 사진을 찍고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 </a:t>
            </a:r>
            <a:r>
              <a:rPr lang="ko-KR" altLang="en-US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일기를 쓸까</a:t>
            </a:r>
            <a:r>
              <a:rPr lang="en-US" altLang="ko-KR" sz="4000" dirty="0" smtClean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?</a:t>
            </a:r>
            <a:endParaRPr lang="ko-KR" altLang="en-US" sz="4000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538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65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935"/>
            <a:ext cx="13424606" cy="708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890" y="303925"/>
            <a:ext cx="5530908" cy="5080295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6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204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8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874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8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0"/>
            <a:ext cx="6183086" cy="68539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70" y="6108421"/>
            <a:ext cx="611552" cy="61084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21306" y="1073427"/>
            <a:ext cx="6229428" cy="4327582"/>
            <a:chOff x="4003901" y="1898210"/>
            <a:chExt cx="4010025" cy="30575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3901" y="1898210"/>
              <a:ext cx="4010025" cy="30575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78728" y="2528596"/>
              <a:ext cx="677108" cy="140038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</a:rPr>
                <a:t>이거다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387629" y="3475334"/>
              <a:ext cx="4972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</a:rPr>
                <a:t>!!!</a:t>
              </a:r>
              <a:endParaRPr lang="ko-KR" altLang="en-US" sz="28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0" y="0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아이디어 소개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315</Words>
  <Application>Microsoft Office PowerPoint</Application>
  <PresentationFormat>와이드스크린</PresentationFormat>
  <Paragraphs>72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아리따-부리(OTF)-Bold</vt:lpstr>
      <vt:lpstr>아리따-부리(OTF)-Medium</vt:lpstr>
      <vt:lpstr>아리따-부리(OTF)-SemiBold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19</cp:revision>
  <dcterms:created xsi:type="dcterms:W3CDTF">2020-05-15T04:19:14Z</dcterms:created>
  <dcterms:modified xsi:type="dcterms:W3CDTF">2020-05-15T06:25:13Z</dcterms:modified>
</cp:coreProperties>
</file>